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912603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51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057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64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2837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137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683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94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16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6549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2594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729703C-4933-434D-B552-865C2A162B7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7797106-E99A-4F73-8E8D-A42474BA228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5087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016" y="159668"/>
            <a:ext cx="9084040" cy="669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26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786" y="410667"/>
            <a:ext cx="8854563" cy="587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93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968" y="271542"/>
            <a:ext cx="8699841" cy="632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7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134" y="134911"/>
            <a:ext cx="9194518" cy="668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8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1" b="30055"/>
          <a:stretch/>
        </p:blipFill>
        <p:spPr>
          <a:xfrm>
            <a:off x="1867290" y="509667"/>
            <a:ext cx="8550876" cy="602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9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888" y="387742"/>
            <a:ext cx="8574374" cy="596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5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76237"/>
            <a:ext cx="9144000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0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125" y="124193"/>
            <a:ext cx="9208069" cy="650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81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046" y="171668"/>
            <a:ext cx="9353861" cy="646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6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796846" y="-548553"/>
            <a:ext cx="6253190" cy="821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3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19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Franklin Gothic Book</vt:lpstr>
      <vt:lpstr>Crop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Ерлан</dc:creator>
  <cp:lastModifiedBy>Админ</cp:lastModifiedBy>
  <cp:revision>4</cp:revision>
  <dcterms:created xsi:type="dcterms:W3CDTF">2026-06-15T07:28:09Z</dcterms:created>
  <dcterms:modified xsi:type="dcterms:W3CDTF">2026-06-15T08:53:24Z</dcterms:modified>
</cp:coreProperties>
</file>