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60" r:id="rId2"/>
    <p:sldId id="261" r:id="rId3"/>
    <p:sldId id="262" r:id="rId4"/>
    <p:sldId id="266" r:id="rId5"/>
    <p:sldId id="267" r:id="rId6"/>
    <p:sldId id="273" r:id="rId7"/>
    <p:sldId id="279" r:id="rId8"/>
    <p:sldId id="257" r:id="rId9"/>
    <p:sldId id="256" r:id="rId10"/>
    <p:sldId id="258" r:id="rId11"/>
    <p:sldId id="259" r:id="rId12"/>
    <p:sldId id="263" r:id="rId13"/>
    <p:sldId id="264" r:id="rId14"/>
    <p:sldId id="265" r:id="rId15"/>
    <p:sldId id="268" r:id="rId16"/>
    <p:sldId id="269" r:id="rId17"/>
    <p:sldId id="270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2" r:id="rId28"/>
    <p:sldId id="283" r:id="rId29"/>
    <p:sldId id="284" r:id="rId30"/>
    <p:sldId id="286" r:id="rId31"/>
    <p:sldId id="285" r:id="rId32"/>
    <p:sldId id="289" r:id="rId33"/>
    <p:sldId id="293" r:id="rId34"/>
    <p:sldId id="294" r:id="rId35"/>
    <p:sldId id="287" r:id="rId36"/>
    <p:sldId id="288" r:id="rId37"/>
    <p:sldId id="290" r:id="rId38"/>
    <p:sldId id="291" r:id="rId39"/>
    <p:sldId id="292" r:id="rId40"/>
    <p:sldId id="295" r:id="rId41"/>
    <p:sldId id="296" r:id="rId42"/>
    <p:sldId id="297" r:id="rId43"/>
    <p:sldId id="298" r:id="rId44"/>
    <p:sldId id="299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053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902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7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48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464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24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132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934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1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069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240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72119C4-1D55-4564-A254-E304866D67CD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AB73480-7DB5-4AD4-B6B8-F21FF86F7A3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29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462" y="390136"/>
            <a:ext cx="4107306" cy="580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616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554" y="332150"/>
            <a:ext cx="8544394" cy="604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3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988" y="265758"/>
            <a:ext cx="8381128" cy="589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111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534" y="689548"/>
            <a:ext cx="8034726" cy="511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28719" y="-393861"/>
            <a:ext cx="4762493" cy="741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14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535" y="444707"/>
            <a:ext cx="7959778" cy="562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29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408138" y="524655"/>
            <a:ext cx="7670761" cy="547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525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269" y="479686"/>
            <a:ext cx="7196506" cy="5461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50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3" r="3844" b="53443"/>
          <a:stretch/>
        </p:blipFill>
        <p:spPr>
          <a:xfrm>
            <a:off x="2621780" y="944379"/>
            <a:ext cx="6917705" cy="494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33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54592" y="-329176"/>
            <a:ext cx="5069105" cy="716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28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88612" y="-453089"/>
            <a:ext cx="5356065" cy="712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21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698" y="134911"/>
            <a:ext cx="4512040" cy="605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78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00204" y="554633"/>
            <a:ext cx="7353462" cy="533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47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888" y="374754"/>
            <a:ext cx="8037393" cy="565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04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613" y="374754"/>
            <a:ext cx="7719935" cy="549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036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418" y="404734"/>
            <a:ext cx="803536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649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429" y="299803"/>
            <a:ext cx="8535070" cy="572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944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180" y="254833"/>
            <a:ext cx="7975362" cy="562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61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184" y="299803"/>
            <a:ext cx="8021971" cy="575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87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475" y="359764"/>
            <a:ext cx="7884391" cy="56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89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609" y="374753"/>
            <a:ext cx="8139941" cy="551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9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112" y="239842"/>
            <a:ext cx="8066879" cy="557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91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640" y="256260"/>
            <a:ext cx="4302176" cy="597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04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949" y="434716"/>
            <a:ext cx="7712254" cy="545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10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088" y="164892"/>
            <a:ext cx="4193389" cy="601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95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110" y="239843"/>
            <a:ext cx="4130024" cy="577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412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945" y="680916"/>
            <a:ext cx="6800482" cy="500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82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732" y="374755"/>
            <a:ext cx="3991225" cy="565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39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519965" y="-167608"/>
            <a:ext cx="5432975" cy="653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6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29965" y="-7079"/>
            <a:ext cx="5820923" cy="631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828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75223" y="292435"/>
            <a:ext cx="5606577" cy="574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0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72540" y="150150"/>
            <a:ext cx="5629171" cy="580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57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455707" y="293617"/>
            <a:ext cx="5628712" cy="58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90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433" y="119921"/>
            <a:ext cx="4473087" cy="615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1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671570" y="118212"/>
            <a:ext cx="5546361" cy="578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40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612666" y="242843"/>
            <a:ext cx="5533788" cy="573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8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425282" y="276977"/>
            <a:ext cx="5657992" cy="57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71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363150" y="146342"/>
            <a:ext cx="5612394" cy="585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19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709068" y="171975"/>
            <a:ext cx="5520165" cy="576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56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560" y="194872"/>
            <a:ext cx="4278215" cy="605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12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471" y="202083"/>
            <a:ext cx="4362139" cy="586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843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611" y="119921"/>
            <a:ext cx="4360053" cy="608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81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659" y="353099"/>
            <a:ext cx="8278894" cy="601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6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05201" y="-554326"/>
            <a:ext cx="5951093" cy="793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44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</TotalTime>
  <Words>0</Words>
  <Application>Microsoft Office PowerPoint</Application>
  <PresentationFormat>Широкоэкранный</PresentationFormat>
  <Paragraphs>0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7" baseType="lpstr">
      <vt:lpstr>Calibri</vt:lpstr>
      <vt:lpstr>Calibri Light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Ерлан</dc:creator>
  <cp:lastModifiedBy>Ерлан</cp:lastModifiedBy>
  <cp:revision>4</cp:revision>
  <dcterms:created xsi:type="dcterms:W3CDTF">2026-06-15T08:02:27Z</dcterms:created>
  <dcterms:modified xsi:type="dcterms:W3CDTF">2026-06-15T08:43:02Z</dcterms:modified>
</cp:coreProperties>
</file>