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F8F1-9AC7-4553-B354-A5AD910898D3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51486-2EED-4943-846F-403F15FC133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5426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F8F1-9AC7-4553-B354-A5AD910898D3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51486-2EED-4943-846F-403F15FC1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450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F8F1-9AC7-4553-B354-A5AD910898D3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51486-2EED-4943-846F-403F15FC1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759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F8F1-9AC7-4553-B354-A5AD910898D3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51486-2EED-4943-846F-403F15FC1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388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F8F1-9AC7-4553-B354-A5AD910898D3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51486-2EED-4943-846F-403F15FC133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5704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F8F1-9AC7-4553-B354-A5AD910898D3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51486-2EED-4943-846F-403F15FC1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599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F8F1-9AC7-4553-B354-A5AD910898D3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51486-2EED-4943-846F-403F15FC1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834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F8F1-9AC7-4553-B354-A5AD910898D3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51486-2EED-4943-846F-403F15FC1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416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F8F1-9AC7-4553-B354-A5AD910898D3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51486-2EED-4943-846F-403F15FC1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994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F3DF8F1-9AC7-4553-B354-A5AD910898D3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751486-2EED-4943-846F-403F15FC1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45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F8F1-9AC7-4553-B354-A5AD910898D3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51486-2EED-4943-846F-403F15FC1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919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F3DF8F1-9AC7-4553-B354-A5AD910898D3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3751486-2EED-4943-846F-403F15FC1333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1051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711" y="345322"/>
            <a:ext cx="7919429" cy="557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80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721" y="766571"/>
            <a:ext cx="7935943" cy="557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521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829" y="478210"/>
            <a:ext cx="8144032" cy="582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356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185" y="555184"/>
            <a:ext cx="8075858" cy="568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02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613" y="493200"/>
            <a:ext cx="7799257" cy="557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32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711" y="451779"/>
            <a:ext cx="8010894" cy="562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703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545" y="466768"/>
            <a:ext cx="7860992" cy="552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16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998" y="495225"/>
            <a:ext cx="7884062" cy="554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11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260" y="388270"/>
            <a:ext cx="8097513" cy="578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141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359" y="449706"/>
            <a:ext cx="8053504" cy="575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849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339" y="359765"/>
            <a:ext cx="8032532" cy="574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46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274" y="300352"/>
            <a:ext cx="8139787" cy="572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059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103" y="751581"/>
            <a:ext cx="8123278" cy="570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733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377" y="450253"/>
            <a:ext cx="8023023" cy="564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171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680" y="525204"/>
            <a:ext cx="7905372" cy="556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522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</TotalTime>
  <Words>0</Words>
  <Application>Microsoft Office PowerPoint</Application>
  <PresentationFormat>Широкоэкранный</PresentationFormat>
  <Paragraphs>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Calibri</vt:lpstr>
      <vt:lpstr>Calibri Light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Ерлан</dc:creator>
  <cp:lastModifiedBy>Ерлан</cp:lastModifiedBy>
  <cp:revision>2</cp:revision>
  <dcterms:created xsi:type="dcterms:W3CDTF">2026-06-15T07:49:47Z</dcterms:created>
  <dcterms:modified xsi:type="dcterms:W3CDTF">2026-06-15T08:00:59Z</dcterms:modified>
</cp:coreProperties>
</file>